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48" r:id="rId1"/>
  </p:sldMasterIdLst>
  <p:handoutMasterIdLst>
    <p:handoutMasterId r:id="rId9"/>
  </p:handoutMasterIdLst>
  <p:sldIdLst>
    <p:sldId id="375" r:id="rId2"/>
    <p:sldId id="535" r:id="rId3"/>
    <p:sldId id="536" r:id="rId4"/>
    <p:sldId id="537" r:id="rId5"/>
    <p:sldId id="538" r:id="rId6"/>
    <p:sldId id="539" r:id="rId7"/>
    <p:sldId id="38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A1CD88-78CC-4CFB-A9AF-6016FC7B9139}" v="21" dt="2022-12-15T12:54:34.1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876" autoAdjust="0"/>
    <p:restoredTop sz="94993" autoAdjust="0"/>
  </p:normalViewPr>
  <p:slideViewPr>
    <p:cSldViewPr snapToGrid="0" snapToObjects="1">
      <p:cViewPr varScale="1">
        <p:scale>
          <a:sx n="112" d="100"/>
          <a:sy n="112" d="100"/>
        </p:scale>
        <p:origin x="34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5/21/2023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5/21/2023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5/21/2023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5/21/2023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5/21/2023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7942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5/21/2023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83" r:id="rId14"/>
    <p:sldLayoutId id="2147483685" r:id="rId15"/>
    <p:sldLayoutId id="2147483684" r:id="rId16"/>
    <p:sldLayoutId id="2147483680" r:id="rId17"/>
    <p:sldLayoutId id="2147483691" r:id="rId18"/>
    <p:sldLayoutId id="2147483692" r:id="rId19"/>
    <p:sldLayoutId id="2147483693" r:id="rId20"/>
    <p:sldLayoutId id="2147483694" r:id="rId21"/>
    <p:sldLayoutId id="2147483688" r:id="rId22"/>
    <p:sldLayoutId id="2147483687" r:id="rId23"/>
    <p:sldLayoutId id="2147483689" r:id="rId24"/>
    <p:sldLayoutId id="2147483690" r:id="rId25"/>
    <p:sldLayoutId id="2147483695" r:id="rId26"/>
    <p:sldLayoutId id="2147483696" r:id="rId27"/>
    <p:sldLayoutId id="2147483697" r:id="rId28"/>
    <p:sldLayoutId id="2147483698" r:id="rId29"/>
    <p:sldLayoutId id="2147483703" r:id="rId30"/>
    <p:sldLayoutId id="2147483704" r:id="rId31"/>
    <p:sldLayoutId id="2147483705" r:id="rId32"/>
    <p:sldLayoutId id="2147483706" r:id="rId33"/>
    <p:sldLayoutId id="2147483700" r:id="rId34"/>
    <p:sldLayoutId id="2147483699" r:id="rId35"/>
    <p:sldLayoutId id="2147483701" r:id="rId36"/>
    <p:sldLayoutId id="2147483702" r:id="rId37"/>
    <p:sldLayoutId id="2147483707" r:id="rId3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customXml" Target="../ink/ink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customXml" Target="../ink/ink5.xml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Hand placing stars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325" r="20325"/>
          <a:stretch/>
        </p:blipFill>
        <p:spPr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99537" y="4511526"/>
            <a:ext cx="4179375" cy="356462"/>
          </a:xfrm>
        </p:spPr>
        <p:txBody>
          <a:bodyPr>
            <a:normAutofit fontScale="92500" lnSpcReduction="20000"/>
          </a:bodyPr>
          <a:lstStyle/>
          <a:p>
            <a:pPr algn="ctr" rtl="1"/>
            <a:r>
              <a:rPr lang="he-IL" sz="2400" dirty="0">
                <a:latin typeface="Arial" panose="020B0604020202020204" pitchFamily="34" charset="0"/>
                <a:cs typeface="Arial" panose="020B0604020202020204" pitchFamily="34" charset="0"/>
              </a:rPr>
              <a:t>אלכס גורבצ'וב</a:t>
            </a:r>
            <a:endParaRPr lang="id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537" y="3425854"/>
            <a:ext cx="4179376" cy="902865"/>
          </a:xfrm>
        </p:spPr>
        <p:txBody>
          <a:bodyPr anchor="b">
            <a:noAutofit/>
          </a:bodyPr>
          <a:lstStyle/>
          <a:p>
            <a:pPr algn="ctr" rtl="1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QA</a:t>
            </a:r>
            <a:b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  <a:t>בודק תוכנה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תמונה 15">
            <a:extLst>
              <a:ext uri="{FF2B5EF4-FFF2-40B4-BE49-F238E27FC236}">
                <a16:creationId xmlns:a16="http://schemas.microsoft.com/office/drawing/2014/main" id="{85DD4F0C-1060-F2A1-6EFA-429626B64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5B8B34F-DFCB-5208-45CD-CD44786ED7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מבוא לחומרה ווירטואליזציה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התקנת מכונה וירטואלית במחשב</a:t>
            </a:r>
            <a:endParaRPr lang="ru-RU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r" rtl="1">
              <a:lnSpc>
                <a:spcPct val="150000"/>
              </a:lnSpc>
              <a:buFont typeface="+mj-lt"/>
              <a:buAutoNum type="arabicPeriod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ראשית כל, גשו לאתר הרשמי של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VirtualBox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והורידו את התוכנה העדכנית ביותר למחשב. שימו לב, אם ברשותכם מערכת הפעלה מסוג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Windows, 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יש להוריד את קובץ ההתקנה המתאים.</a:t>
            </a:r>
          </a:p>
          <a:p>
            <a:pPr marL="228600" indent="-228600" algn="r" rtl="1">
              <a:lnSpc>
                <a:spcPct val="150000"/>
              </a:lnSpc>
              <a:buFont typeface="+mj-lt"/>
              <a:buAutoNum type="arabicPeriod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הפעילו את קובץ ההתקנה  --&gt; בחלון הראשוני של ההתקנה הקליקו על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Next --&gt; 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בשאר החלונות תצטרכו להקליק בעיקר על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. אך שימו לב, לפני שאתם מקליקים חשוב שתקראו את תנאי השימוש והאזהרות שהתוכנה מציגה --&gt; בחלון ההתקנה הקליקו על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Install 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והמתינו עד שתהליך ההתקנה יסתיים.</a:t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לפני שמקימים מכונה וירטואלית חדשה, יש להצטייד בקובץ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ISO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או בדיסק התקנה של מערכת ההפעלה אשר אותה תרצו להתקין.</a:t>
            </a:r>
          </a:p>
          <a:p>
            <a:pPr marL="228600" indent="-228600" algn="r" rtl="1">
              <a:lnSpc>
                <a:spcPct val="150000"/>
              </a:lnSpc>
              <a:buFont typeface="+mj-lt"/>
              <a:buAutoNum type="arabicPeriod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בחלון הראשי של התוכנה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VirtualBox 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הקליקו על לחצן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New --&gt; 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בשדה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Name 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הקלידו את השם של מערכת ההפעלה שאתם הולכים להתקין על המכונה וירטואלית (לדוגמא: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Windows 10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) בשדה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Type, 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בחרו את סוג מערכת ההפעלה (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Microsoft Windows, Linux, Mac OS X 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וכו..) --&gt; בשדה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Version, 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בחרו בדיוק את מערכת ההפעלה שאתם מעוניינים להתקין במכונה וירטואלית (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Windows 10 64 bit, Windows 10 32 bit, Windows 8, Windows 7, Windows XP 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וכו..) --&gt; הקליקו על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5A220920-1C22-2A4A-55A5-521CDAF91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1240138" y="3011235"/>
            <a:ext cx="3582775" cy="222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861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מבוא לחומרה ווירטואליזציה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התקנת מכונה וירטואלית במחשב</a:t>
            </a:r>
            <a:endParaRPr lang="ru-RU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r" rtl="1">
              <a:lnSpc>
                <a:spcPct val="150000"/>
              </a:lnSpc>
              <a:buFont typeface="+mj-lt"/>
              <a:buAutoNum type="arabicPeriod" startAt="4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כעת, בחרו את כמות זיכרון ה-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RAM 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שהמכונה וירטואלית תיקח מסך כל הזיכרון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RAM 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במחשב --&gt; הקליקו על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. בדוגמא, ניתן לראות שבמחשב שלנו יש סך הכל 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GB 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זיכרון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RAM, 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ואנו הגדרנו למכונה וירטואלית להשתמש ב- 4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GB 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מתוכו.</a:t>
            </a:r>
          </a:p>
          <a:p>
            <a:pPr marL="228600" indent="-228600" algn="r" rtl="1">
              <a:lnSpc>
                <a:spcPct val="150000"/>
              </a:lnSpc>
              <a:buFont typeface="+mj-lt"/>
              <a:buAutoNum type="arabicPeriod" startAt="4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בחלון הבא תוכלו לבחור אם ליצור כונן קשיח וירטואלי למכונה או שלא. על מנת ליצור כונן כזה, סמנו את האפשרות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Create a virtual hard disk now 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ולאחר מכן הקליקו על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שימו לב שהתוכנה ממליצה להגדיר מינימום של 32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GB 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שטח אחסון לטובת המכונה וירטואלית, וזאת בכדי שהיא תוכל לעבוד בצורה תקינה.</a:t>
            </a:r>
          </a:p>
          <a:p>
            <a:pPr marL="228600" indent="-228600" algn="r" rtl="1">
              <a:lnSpc>
                <a:spcPct val="150000"/>
              </a:lnSpc>
              <a:buFont typeface="+mj-lt"/>
              <a:buAutoNum type="arabicPeriod" startAt="4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בסוג הכונן הקשיח בחרו באפשרות (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VDI (VirtualBox Disk Image --&gt; 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לאחר מכן, הקליקו על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5A220920-1C22-2A4A-55A5-521CDAF91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1240138" y="3011235"/>
            <a:ext cx="3582775" cy="222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232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מבוא לחומרה ווירטואליזציה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התקנת מכונה וירטואלית במחשב</a:t>
            </a:r>
            <a:endParaRPr lang="ru-RU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r" rtl="1">
              <a:lnSpc>
                <a:spcPct val="150000"/>
              </a:lnSpc>
              <a:buFont typeface="+mj-lt"/>
              <a:buAutoNum type="arabicPeriod" startAt="7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בחלון הבא תוכלו לבחור מבין שתי אפשרויות: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Dynamically Allocated, 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באפשרות זאת השטח של הדיסק הקשיח אשר הקצתם למכונה וירטואלית ישתנה בהתאם לצרכים ולדרישות של המכונה. לדוגמא: אם הקצתם למכונה וירטואלית להשתמש ב- 32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GB 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מהכונן הקשיח של המחשב והיא צריכה רק 16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GB, 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אז היא תיקח בפועל רק 16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GB 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ולא את כל ה- 32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GB 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שהגדרתם. כך תוכלו לחסוך בכמות המשאבים אשר הקציתם למכונה וירטואלית.</a:t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Fixed size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, באפשרות הזאת המכונה וירטואלית תיקח את כל שטח האחסון אשר הקציתם למכונה. כלומר, אם הגדרתם למכונה שהיא יכולה לקחת 32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GB 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מהכונן הקשיח שלכם, אז היא תיקח את כל ה- 32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GB 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גם אם היא צריכה אותו וגם אם לא.</a:t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אנו בחרנו באפשרות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Dynamically Allocated --&gt; 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לאחר מכן הקליקו על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5A220920-1C22-2A4A-55A5-521CDAF91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1240138" y="3011235"/>
            <a:ext cx="3582775" cy="222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832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מבוא לחומרה ווירטואליזציה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התקנת מכונה וירטואלית במחשב</a:t>
            </a:r>
            <a:endParaRPr lang="ru-RU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r" rtl="1">
              <a:lnSpc>
                <a:spcPct val="150000"/>
              </a:lnSpc>
              <a:buFont typeface="+mj-lt"/>
              <a:buAutoNum type="arabicPeriod" startAt="8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הגדירו למכונה וירטואלית את כמות שטח האחסון שהיא יכולה לקחת מהכונן הקשיח במחשב --&gt; לאחר מכן, הקליקו על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28600" indent="-228600" algn="r" rtl="1">
              <a:lnSpc>
                <a:spcPct val="150000"/>
              </a:lnSpc>
              <a:buFont typeface="+mj-lt"/>
              <a:buAutoNum type="arabicPeriod" startAt="8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זהו, יצרתם מכונה וירטואלית בהתאם לדרישות שלכם. כעת, על מנת להפעיל אותה הקליקו על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5A220920-1C22-2A4A-55A5-521CDAF91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1240138" y="3011235"/>
            <a:ext cx="3582775" cy="222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964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מבוא לחומרה ווירטואליזציה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10306228" y="1889760"/>
            <a:ext cx="1455466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התקנת מכונה וירטואלית במחשב</a:t>
            </a:r>
            <a:endParaRPr lang="ru-RU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83CB57B6-2F5C-E999-EE09-739023066A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818" y="1477750"/>
            <a:ext cx="3184961" cy="24828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348EED-A227-6CE6-3AE7-EEB3B26EDC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8543" y="1477750"/>
            <a:ext cx="3183097" cy="2501914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CAC66A0-F85C-EA90-C28E-F012A169DE1E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3298779" y="2719183"/>
            <a:ext cx="379764" cy="95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2F9DFCF-7C10-5390-B74F-0D6140D916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5878" y="1496799"/>
            <a:ext cx="3159430" cy="24828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8E513CA-DE44-5CD3-BC68-E3244F4055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2156" y="4167112"/>
            <a:ext cx="3174984" cy="2623370"/>
          </a:xfrm>
          <a:prstGeom prst="rect">
            <a:avLst/>
          </a:prstGeom>
        </p:spPr>
      </p:pic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695ABCD-D62E-CC50-F482-3F8950AEBBBF}"/>
              </a:ext>
            </a:extLst>
          </p:cNvPr>
          <p:cNvCxnSpPr>
            <a:stCxn id="16" idx="2"/>
            <a:endCxn id="18" idx="0"/>
          </p:cNvCxnSpPr>
          <p:nvPr/>
        </p:nvCxnSpPr>
        <p:spPr>
          <a:xfrm rot="5400000">
            <a:off x="5768897" y="1130416"/>
            <a:ext cx="187448" cy="58859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A8E0E961-773F-DF8F-41B8-49B5240B60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97284" y="4167112"/>
            <a:ext cx="3202684" cy="2503917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9D3AA5AE-77AB-32AF-F094-61BB28ECBBC1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 flipV="1">
            <a:off x="4507140" y="5419071"/>
            <a:ext cx="690144" cy="597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4595611-CE4F-D48B-855B-6864B16927DF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>
            <a:off x="6861640" y="2728707"/>
            <a:ext cx="364238" cy="95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363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" b="5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993" y="2766218"/>
            <a:ext cx="4672011" cy="1325563"/>
          </a:xfrm>
        </p:spPr>
        <p:txBody>
          <a:bodyPr>
            <a:noAutofit/>
          </a:bodyPr>
          <a:lstStyle/>
          <a:p>
            <a:pPr algn="r" rtl="1"/>
            <a:r>
              <a:rPr lang="he-IL" sz="12500" dirty="0">
                <a:solidFill>
                  <a:schemeClr val="bg1"/>
                </a:solidFill>
              </a:rPr>
              <a:t>שאלות?</a:t>
            </a:r>
            <a:endParaRPr lang="en-US" sz="1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4584</TotalTime>
  <Words>533</Words>
  <Application>Microsoft Office PowerPoint</Application>
  <PresentationFormat>Widescreen</PresentationFormat>
  <Paragraphs>22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Sagona ExtraLight</vt:lpstr>
      <vt:lpstr>Speak Pro</vt:lpstr>
      <vt:lpstr>Office Theme</vt:lpstr>
      <vt:lpstr>QA בודק תוכנה</vt:lpstr>
      <vt:lpstr>מבוא לחומרה ווירטואליזציה</vt:lpstr>
      <vt:lpstr>מבוא לחומרה ווירטואליזציה</vt:lpstr>
      <vt:lpstr>מבוא לחומרה ווירטואליזציה</vt:lpstr>
      <vt:lpstr>מבוא לחומרה ווירטואליזציה</vt:lpstr>
      <vt:lpstr>מבוא לחומרה ווירטואליזציה</vt:lpstr>
      <vt:lpstr>שאלות?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בניית אתרים</dc:title>
  <dc:creator>אלכס גורבצ'וב</dc:creator>
  <cp:lastModifiedBy>אלכס גורבצ'וב</cp:lastModifiedBy>
  <cp:revision>30</cp:revision>
  <dcterms:created xsi:type="dcterms:W3CDTF">2022-03-07T11:44:47Z</dcterms:created>
  <dcterms:modified xsi:type="dcterms:W3CDTF">2023-05-21T13:43:53Z</dcterms:modified>
</cp:coreProperties>
</file>